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7" r:id="rId4"/>
    <p:sldId id="286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98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685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1808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49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769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453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933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91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5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00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346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0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01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61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232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CB022-AC7E-4608-AFA5-54FC88E7D23E}" type="datetimeFigureOut">
              <a:rPr lang="tr-TR" smtClean="0"/>
              <a:t>15.11.2015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52359E-7C7F-40C7-BBDB-B1DA8B4AA4D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64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Mühendislik Ekonomisi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2602" y="902848"/>
            <a:ext cx="7766936" cy="1646302"/>
          </a:xfrm>
        </p:spPr>
        <p:txBody>
          <a:bodyPr/>
          <a:lstStyle/>
          <a:p>
            <a:pPr algn="ctr"/>
            <a:r>
              <a:rPr lang="tr-TR" dirty="0" smtClean="0"/>
              <a:t> </a:t>
            </a:r>
            <a:br>
              <a:rPr lang="tr-TR" dirty="0" smtClean="0"/>
            </a:br>
            <a:r>
              <a:rPr lang="tr-TR" sz="3600" dirty="0" smtClean="0"/>
              <a:t>SORULAR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tr-TR" sz="4500" dirty="0" smtClean="0"/>
              <a:t>Yrd. Doç. Dr. Çetin GENÇER</a:t>
            </a:r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3800" dirty="0" smtClean="0"/>
              <a:t>2015</a:t>
            </a:r>
            <a:endParaRPr lang="tr-TR" sz="3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013" y="0"/>
            <a:ext cx="1752987" cy="254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5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tr-TR" sz="3200" dirty="0" smtClean="0"/>
              <a:t>Gider mühendisliği nedir ve niçin önemlidir?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Firmada gider mühendisliği ile ilgili bir çalışma programı nasıl hazırlanabilir?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Verimlilik ve iktisadilik nasıl ölçülür? Niçin bu iki yöntem firmalar için çok önemlidir?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Değer mühendisliği niçin firmalarda çok önemlidir?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Size göre teknoloji ile değer arasında nasıl bir ilişki vardır?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1.Bölüm 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93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1.Bölüm  Çözümlü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96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sz="3200" dirty="0" smtClean="0"/>
              <a:t>Firmalar kaç şekilde kurulur? Niçin anonim ortaklık kuruluşları bir ekonomide çok önemlidir?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Mühendisin işletme içerisindeki görevleri ve fonksiyonları nelerdir?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Siz mezun olduktan sonra bir işletmede çalıştığınızı düşünün. İlk üç ayda neler yapmayı planlarsınız?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Birim maliyetler üretim artarken niçin azalır?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Maliyet-hacim-kar ilişkisini firmada nerelerde kullanabiliriz? Gelecekte satış ve maliyetleri nasıl planlayabiliriz?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2</a:t>
            </a:r>
            <a:r>
              <a:rPr lang="tr-TR" dirty="0" smtClean="0"/>
              <a:t>.Bölüm 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80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2</a:t>
            </a:r>
            <a:r>
              <a:rPr lang="tr-TR" dirty="0" smtClean="0"/>
              <a:t>.Bölüm  Çözümlü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5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tr-TR" sz="3200" dirty="0" smtClean="0"/>
              <a:t>Paranın zaman değerinden ne anlıyorsunuz? Şimdiki 100 lira 3 yıl önceki veya 3 yıl sonraki 100 lirayla aynı değerde midir?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Firmalar için ödeme planları niçin çok önemlidir? En çok neye dikkat edilir?</a:t>
            </a:r>
          </a:p>
          <a:p>
            <a:pPr marL="514350" indent="-514350">
              <a:buAutoNum type="arabicPeriod"/>
            </a:pPr>
            <a:r>
              <a:rPr lang="tr-TR" sz="3200" dirty="0" smtClean="0"/>
              <a:t>Faiz kaç çeşit hesaplanır? Niçin ticari hayatta basit faiz değil de bileşik faiz geçerlidir? Bu hesap tarzının </a:t>
            </a:r>
            <a:r>
              <a:rPr lang="tr-TR" sz="3200" smtClean="0"/>
              <a:t>mantığı nedir?</a:t>
            </a:r>
            <a:endParaRPr lang="tr-TR" sz="3200" dirty="0" smtClean="0"/>
          </a:p>
          <a:p>
            <a:pPr marL="514350" indent="-514350">
              <a:buAutoNum type="arabicPeriod"/>
            </a:pP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-94997"/>
            <a:ext cx="2819048" cy="4050793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3..Bölüm  Sorular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348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556</TotalTime>
  <Words>202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Kristal</vt:lpstr>
      <vt:lpstr>Mühendislik Ekonomisi</vt:lpstr>
      <vt:lpstr>  SORULAR</vt:lpstr>
      <vt:lpstr>1.Bölüm  Sorular</vt:lpstr>
      <vt:lpstr>1.Bölüm  Çözümlü Sorular</vt:lpstr>
      <vt:lpstr>2.Bölüm  Sorular</vt:lpstr>
      <vt:lpstr>2.Bölüm  Çözümlü Sorular</vt:lpstr>
      <vt:lpstr>3..Bölüm  Sorular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Mühendislik Ekonomisi</dc:title>
  <dc:creator>Çetin Gençer</dc:creator>
  <cp:lastModifiedBy>Çetin Gençer</cp:lastModifiedBy>
  <cp:revision>87</cp:revision>
  <dcterms:created xsi:type="dcterms:W3CDTF">2015-10-04T20:20:27Z</dcterms:created>
  <dcterms:modified xsi:type="dcterms:W3CDTF">2015-11-15T15:17:48Z</dcterms:modified>
</cp:coreProperties>
</file>